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>T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时间：2025/04/06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主讲人：AI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TCP连接通过三次握手建立，确保双方收发能力正常，同步序列号以实现可靠数据传输。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TCP连接概述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TCP连接通过三次握手建立可靠通信，确保双方收发能力正常；四次挥手有序终止连接，释放资源。互动案例分析重点讲解序列号、确认机制及状态转换过程。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互动案例分析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TCP三次握手确保可靠连接：SYN发起请求，SYN-ACK确认响应，ACK完成建立，同步序列号保障数据传输。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三次握手详解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三次握手详解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概念讲解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TCP连接通过三次握手建立可靠通信，四次挥手确保连接安全释放，涉及SYN、ACK标志位交换及状态转换过程。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互动演示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TCP三次握手建立可靠连接，四次挥手确保安全断开。互动演示重点分析状态变迁与数据同步机制，强调时序控制与资源释放过程。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应用分析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TCP连接通过三次握手建立可靠通信，四次挥手确保双方安全断开。应用分析重点包括状态转换、异常处理及性能优化。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四次挥手解析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数据传输机制讲解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TCP连接通过三次握手建立，确保双方收发能力正常。核心知识点包括SYN、ACK报文交换、序列号同步及连接状态转换。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TCP连接通过三次握手建立可靠通信，采用滑动窗口机制实现流量控制，确保数据有序传输与重传，适用于高可靠性场景如网页浏览、文件传输等。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数据传输机制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TCP连接通过三次握手建立可靠通信，数据传输采用滑动窗口机制确保有序可靠，实验模拟交互过程验证流量控制与拥塞管理原理。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互动模拟实验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TCP连接原理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TCP连接建立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TCP连接通过三次握手建立、四次挥手释放，采用可靠传输机制（确认、重传、流量控制、拥塞控制）确保数据有序无误传输。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TCP连接原理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TCP连接通过三次握手建立，确保可靠传输；数据传输采用滑动窗口机制控制流量；互动实验模拟分组丢失重传及拥塞控制过程。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互动模拟实验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TCP连接通过三次握手建立可靠通信，采用滑动窗口机制控制流量，确保数据有序传输，通过确认应答和超时重传保证可靠性，最后四次挥手释放连接。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数据传输机制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TCP连接通过三次握手建立，确保可靠传输；采用滑动窗口机制控制流量，保证数据有序到达；应用案例如HTTP请求，展示实际通信流程。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应用案例分析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数据传输过程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TCP连接原理讲解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TCP通过三次握手建立可靠连接，确认机制确保数据有序传输，滑动窗口控制流量，四次挥手安全释放连接。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数据传输机制演示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TCP连接通过三次握手建立，数据传输采用可靠确认与重传机制，通过四次挥手释放连接，确保数据有序可靠传输。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连接释放互动实验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TCP连接通过三次握手建立，数据传输采用可靠确认与重传机制，连接释放通过四次挥手完成，实验环节模拟连接释放过程验证机制可靠性。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连接释放机制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实际应用分析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TCP连接通过三次握手建立可靠通信，确保数据有序传输；应用包括HTTP、FTP等，需掌握流量控制、拥塞控制机制。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原理讲解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TCP连接通过三次握手建立可靠通信，应用包括HTTP、FTP等。实验环节验证握手过程、流量控制和拥塞避免机制。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互动实验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TCP连接通过三次握手建立可靠通信，应用如HTTP、FTP等需确保数据完整传输，重点包括握手过程、流量控制及拥塞避免机制。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案例分析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TCP连接原理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TCP连接通过三次握手建立可靠通信：SYN发起请求，SYN-ACK确认响应，ACK完成连接。应用场景包括HTTP、FTP等需可靠传输的服务。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三次握手模拟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TCP三次握手模拟环节知识点：SYN/ACK报文交换、初始序列号协商、连接状态转换。通过模拟演示建立可靠连接的过程，分析同步与确认机制。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应用案例分析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TCP三次握手原理：建立可靠连接，确保双方收发能力正常。应用案例包括HTTP请求、VPN隧道建立等，需分析SYN、ACK报文交互及状态转换。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三次握手分析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TCP连接通过三次握手建立、四次挥手释放，确保可靠传输；应用包括HTTP、FTP等；四次挥手通过FIN/ACK报文有序断开连接。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TCP连接通过三次握手建立可靠通信，四次挥手确保连接有序释放，应用广泛如HTTP、FTP等，重点分析FIN/ACK报文交互与状态变迁机制。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四次挥手分析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TCP连接原理包括建立（三次握手）与终止（四次挥手）机制，确保可靠传输。应用分析需结合流量控制、拥塞避免及实际场景模拟实验。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互动模拟实验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四次挥手机制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TCP协议基础讲解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三次握手与四次挥手讲解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数据传输机制讲解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实际应用分析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小结与作业布置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TCP连接通过三次握手建立可靠传输，应用如HTTP、FTP等；滑动窗口控制流量，拥塞避免机制保障稳定性。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应用案例分析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TCP连接通过三次握手建立可靠通信，应用包括HTTP、FTP等协议，实际案例如网页访问需TCP确保数据传输完整性。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互动模拟实验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TCP连接通过三次握手建立可靠通信，应用包括HTTP、FTP等。实验环节可模拟握手过程及数据传输，分析流量控制与拥塞机制。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实际应用案例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小结与作业布置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互动实验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TCP连接通过三次握手建立、四次挥手释放，确保可靠传输。应用包括HTTP、FTP等协议。实验环节需验证握手过程及流量控制机制。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作业布置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TCP连接通过三次握手建立、四次挥手释放，确保可靠传输。作业：分析握手过程异常及解决方案，比较TCP与UDP特性差异。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原理讲解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TCP连接通过三次握手建立、四次挥手释放，确保可靠传输。应用包括HTTP、FTP等，需掌握流量控制、拥塞控制机制。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TCP连接原理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TCP连接通过三次握手建立可靠通信，确保双方收发能力正常，应用广泛如HTTP、FTP等协议。作业：分析握手报文字段及异常处理。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TCP三次握手原理：客户端发送SYN，服务器响应SYN-ACK，客户端回复ACK确认连接。应用场景包括HTTP、FTP等可靠传输协议。作业：分析Wireshark抓包的三次握手过程。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TCP连接通过三次握手建立可靠通信，分析其过程并完成相关习题巩固协议机制理解。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TCP连接概述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三次握手互动分析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作业布置与总结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三次握手分析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应用场景作业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互动案例分析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TCP连接通过三次握手建立、四次挥手释放，确保可靠传输；应用场景包括HTTP、FTP等，作业需分析具体协议中的TCP流程。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TCP连接通过三次握手建立、四次挥手释放，确保可靠传输。应用场景包括网页浏览、文件传输等。作业：分析HTTP协议中TCP连接过程。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TCP连接通过三次握手建立可靠传输，应用场景包括HTTP、FTP等。作业：分析在线视频服务的TCP交互过程。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应用场景作业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时间：2025/04/06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主讲人：AI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TCP协议通过三次握手建立可靠连接，确保数据传输的准确性和顺序性，适用于需要稳定通信的应用场景。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TCP协议基础讲解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TCP连接通过三次握手建立、四次挥手终止，确保可靠传输，广泛应用于HTTP、FTP等协议实现数据可靠交付。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实际应用分析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TCP连接通过三次握手建立可靠通信，四次挥手确保安全断开，保障数据传输的完整性和有序性。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三次握手与四次挥手讲解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TCP连接通过三次握手建立、四次挥手终止，确保可靠传输，应用于HTTP、FTP等协议。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小结与作业布置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TCP通过三次握手建立可靠连接，采用滑动窗口和确认机制确保有序数据传输，适用于需要高可靠性的应用场景。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数据传输机制讲解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TCP协议基础讲解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TCP协议概述包括：面向连接、可靠传输、三次握手建立连接、四次挥手释放连接、流量控制、拥塞控制等核心机制。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TCP协议概述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TCP连接通过三次握手建立：客户端发送SYN，服务器回复SYN-ACK，客户端确认ACK。确保可靠传输，应用于HTTP等协议。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三次握手详解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TCP协议通过三次握手建立可靠连接，确保数据传输有序完整；抓包分析可直观观察SYN、ACK报文交互过程，验证连接原理。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实战抓包分析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TCP连接原理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TCP连接通过三次握手建立、四次挥手释放，确保可靠传输。其原理包括流量控制、拥塞控制和差错校验，应用于HTTP、FTP等场景，保障数据有序完整送达。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TCP连接通过三次握手建立、四次挥手释放，确保可靠传输。应用场景包括HTTP、FTP等，需演示连接建立、数据传输及终止过程。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连接过程演示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TCP连接通过三次握手建立、四次挥手释放，确保可靠传输；应用场景包括HTTP、FTP等，需流量控制与拥塞控制。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应用场景互动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TCP应用场景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三次握手与四次挥手讲解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TCP概述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TCP提供可靠、面向连接的数据传输服务，通过三次握手建立连接，确保双方通信能力，采用滑动窗口机制实现流量控制。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互动分析挥手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TCP连接通过三次握手建立、四次挥手释放，确保可靠传输。握手同步序列号，挥手确认数据完整，应用需正确处理连接状态。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三次握手详解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TCP通过三次握手建立可靠连接：客户端发送SYN，服务端回复SYN+ACK，客户端确认ACK。确保双方收发能力正常，同步序列号初始化。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TCP连接概述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